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89" r:id="rId6"/>
    <p:sldId id="384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2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2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3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5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7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5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prakash.aithal@manipal.edu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" Target="slide7.xml"/><Relationship Id="rId7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10" Type="http://schemas.openxmlformats.org/officeDocument/2006/relationships/image" Target="../media/image4.jpeg"/><Relationship Id="rId4" Type="http://schemas.openxmlformats.org/officeDocument/2006/relationships/slide" Target="slide8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ADSA-TUTORIAL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Prakash K. </a:t>
            </a:r>
            <a:r>
              <a:rPr lang="en-US"/>
              <a:t>Aithal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Tutorial-5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300" dirty="0">
                <a:solidFill>
                  <a:srgbClr val="00B0F0"/>
                </a:solidFill>
              </a:rPr>
              <a:t>Q1: </a:t>
            </a:r>
            <a:r>
              <a:rPr lang="en-IN" altLang="en-US" sz="3300" dirty="0">
                <a:solidFill>
                  <a:srgbClr val="00B0F0"/>
                </a:solidFill>
              </a:rPr>
              <a:t>Construct a Fibonacci heap for the list ---30, 21, 11, 27, 17, 8, 19, 41, 58, 18, 38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00B0F0"/>
                </a:solidFill>
              </a:rPr>
              <a:t>Q2: Construct a Fibonacci heap for the list--- 12,  5, 8, 11, 35, 53, 75, 95, 92, 93, 3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00B0F0"/>
                </a:solidFill>
              </a:rPr>
              <a:t>Q3: Find the union of Fibonacci heaps constructed in Q1 and Q2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00B0F0"/>
                </a:solidFill>
              </a:rPr>
              <a:t>Q4: Delete Key 5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189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Tutorial-6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Write a parallel program to determine, for all integers less than 1,000,000 the number of times that two consecutive odd integers are both prime.</a:t>
            </a:r>
            <a:endParaRPr lang="en-IN" sz="1800" dirty="0">
              <a:solidFill>
                <a:srgbClr val="00B0F0">
                  <a:alpha val="6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</a:t>
            </a: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:- 3-5, 5-7, 11-13 so on.</a:t>
            </a:r>
            <a:endParaRPr lang="en-IN" sz="1800" dirty="0">
              <a:solidFill>
                <a:srgbClr val="00B0F0">
                  <a:alpha val="6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5545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Tutorial-6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The gap between consecutive odd prime numbers 3 and 5 is only 2, while gap between consecutive odd primes 7 and 11 is 4. Write a parallel program to determine, for all integers less than 1,000,000, the largest gap between a pair of consecutive odd prime numbers.</a:t>
            </a:r>
            <a:endParaRPr lang="en-IN" sz="1800" dirty="0">
              <a:solidFill>
                <a:srgbClr val="00B0F0">
                  <a:alpha val="6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356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Tutorial-7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B0F0">
                    <a:alpha val="60000"/>
                  </a:srgb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Apply Kruskal Algorithm for the above graph.</a:t>
            </a:r>
            <a:endParaRPr lang="en-IN" sz="1800" dirty="0">
              <a:solidFill>
                <a:srgbClr val="00B0F0">
                  <a:alpha val="6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D3861-E356-9F0D-DBC1-0270FC3D4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808" y="270588"/>
            <a:ext cx="3054096" cy="347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6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Tutorial-7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B0F0">
                    <a:alpha val="60000"/>
                  </a:srgb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 Kruskal Algorithm for the above graph.</a:t>
            </a:r>
            <a:endParaRPr lang="en-IN" sz="1800" dirty="0">
              <a:solidFill>
                <a:srgbClr val="00B0F0">
                  <a:alpha val="60000"/>
                </a:srgb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3580E-A6C9-3077-A26C-34A13F30D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987" y="419879"/>
            <a:ext cx="4725812" cy="32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4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Prakash K. Aithal</a:t>
            </a:r>
          </a:p>
          <a:p>
            <a:r>
              <a:rPr lang="en-US" dirty="0">
                <a:hlinkClick r:id="rId2"/>
              </a:rPr>
              <a:t>prakash.aithal@manipal.edu</a:t>
            </a:r>
            <a:endParaRPr lang="en-US" dirty="0"/>
          </a:p>
          <a:p>
            <a:r>
              <a:rPr lang="en-US" dirty="0"/>
              <a:t>+919535829916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1949741" cy="3415519"/>
          </a:xfrm>
        </p:spPr>
        <p:txBody>
          <a:bodyPr/>
          <a:lstStyle/>
          <a:p>
            <a:r>
              <a:rPr lang="en-US" dirty="0">
                <a:hlinkClick r:id="rId2" action="ppaction://hlinksldjump"/>
              </a:rPr>
              <a:t>Tutorial-1</a:t>
            </a:r>
            <a:r>
              <a:rPr lang="en-US" dirty="0"/>
              <a:t>	</a:t>
            </a:r>
          </a:p>
          <a:p>
            <a:r>
              <a:rPr lang="en-US" dirty="0">
                <a:hlinkClick r:id="rId3" action="ppaction://hlinksldjump"/>
              </a:rPr>
              <a:t>Tutorial-2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Tutorial-3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Tutorial-4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Tutorial-5</a:t>
            </a:r>
            <a:endParaRPr lang="en-US" dirty="0"/>
          </a:p>
          <a:p>
            <a:r>
              <a:rPr lang="en-US" dirty="0">
                <a:hlinkClick r:id="rId7" action="ppaction://hlinksldjump"/>
              </a:rPr>
              <a:t>Tutorial-6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472" y="95063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862EA8D-4D05-435C-88A7-200BF954DD0C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ADSA-TUTORIALS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9D529-39FC-0C4E-5CD1-46FDB5D6B5D2}"/>
              </a:ext>
            </a:extLst>
          </p:cNvPr>
          <p:cNvSpPr txBox="1"/>
          <p:nvPr/>
        </p:nvSpPr>
        <p:spPr>
          <a:xfrm>
            <a:off x="2419447" y="2578002"/>
            <a:ext cx="2396994" cy="325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Tutorial-7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Tutorial-8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Tutorial-9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Tutorial-10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Tutorial-11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Tutorial-12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Tutorial-1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  <a:highlight>
                  <a:srgbClr val="37335B"/>
                </a:highlight>
              </a:rPr>
              <a:t>Q1: Do the Amortized Analysis of the algorithm that finds the Kth largest element utilizing Aggregate Method and Accounting Method.</a:t>
            </a:r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Tutorial-1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Q2:A sequence of stack operations is performed on a stack whose size never exceeds k. After every k operations, a copy of  entire stack is made for backup purposes. Show that the  cost of n stack operations, including copying stack is O(n) by assigning suitable amortized costs to the various stack operations.</a:t>
            </a:r>
            <a:endParaRPr lang="en-IN" alt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9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Tutorial-1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Q3: Implement a queue using two stacks. Find its Amortized cost.</a:t>
            </a:r>
            <a:endParaRPr lang="en-IN" alt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272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Tutorial-1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Q4: Instead of doubling the size when the dynamic table is half filled. If we increase the size by 3 when the dynamic table is filled 1/3. Compute the amortized cost.</a:t>
            </a:r>
            <a:endParaRPr lang="en-IN" alt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315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Tutorial-2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Q1: </a:t>
            </a:r>
            <a:r>
              <a:rPr lang="en-US" altLang="en-US" sz="2000" dirty="0">
                <a:solidFill>
                  <a:srgbClr val="00B0F0"/>
                </a:solidFill>
              </a:rPr>
              <a:t>Create number of files equivalent to your class strength [29 for CSE, 23 for CSIS and 16 for BTech Hons] each file must contain individual registration number of students in the class. The file descriptor forms the key and content of the file the value. Create the B-Tree with degree 2 and 3, Insert the keys into the created B-Tree and traverse it.</a:t>
            </a: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02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Tutorial-3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300" dirty="0">
                <a:solidFill>
                  <a:srgbClr val="C00000"/>
                </a:solidFill>
              </a:rPr>
              <a:t>Q1: </a:t>
            </a:r>
            <a:r>
              <a:rPr lang="en-IN" altLang="en-US" sz="3300" dirty="0">
                <a:solidFill>
                  <a:srgbClr val="C00000"/>
                </a:solidFill>
              </a:rPr>
              <a:t>Construct a binomial heap for the list ---30, 21, 11, 27, 17, 8, 19, 41, 58, 18, 38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C00000"/>
                </a:solidFill>
              </a:rPr>
              <a:t>Q2: Construct a binomial heap for the list--- 12,  5, 8, 11, 35, 53, 75, 95, 92, 93, 3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C00000"/>
                </a:solidFill>
              </a:rPr>
              <a:t>Q3: Find the union of binomial heaps constructed in Q1 and Q2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3300" dirty="0">
                <a:solidFill>
                  <a:srgbClr val="C00000"/>
                </a:solidFill>
              </a:rPr>
              <a:t>Q4: Delete Key 5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557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Tutorial-4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-24384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826986"/>
          </a:xfrm>
          <a:noFill/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solidFill>
                <a:srgbClr val="00B0F0"/>
              </a:solidFill>
              <a:highlight>
                <a:srgbClr val="37335B"/>
              </a:highlight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B0F0"/>
                </a:solidFill>
                <a:highlight>
                  <a:srgbClr val="37335B"/>
                </a:highlight>
              </a:rPr>
              <a:t>Apply Johnsons Algorithm for above graph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F7E1D27-3BFC-DDBE-816A-E4BBAC869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816" y="38100"/>
            <a:ext cx="36068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45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{26305234-9770-438B-98DA-000969E68001}tf33713516_win32</Template>
  <TotalTime>3403</TotalTime>
  <Words>675</Words>
  <Application>Microsoft Office PowerPoint</Application>
  <PresentationFormat>Widescreen</PresentationFormat>
  <Paragraphs>107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Times New Roman</vt:lpstr>
      <vt:lpstr>Walbaum Display</vt:lpstr>
      <vt:lpstr>3DFloatVTI</vt:lpstr>
      <vt:lpstr>ADSA-TUTORIAL</vt:lpstr>
      <vt:lpstr>Agenda</vt:lpstr>
      <vt:lpstr>Tutorial-1</vt:lpstr>
      <vt:lpstr>Tutorial-1</vt:lpstr>
      <vt:lpstr>Tutorial-1</vt:lpstr>
      <vt:lpstr>Tutorial-1</vt:lpstr>
      <vt:lpstr>Tutorial-2</vt:lpstr>
      <vt:lpstr>Tutorial-3</vt:lpstr>
      <vt:lpstr>Tutorial-4</vt:lpstr>
      <vt:lpstr>Tutorial-5</vt:lpstr>
      <vt:lpstr>Tutorial-6</vt:lpstr>
      <vt:lpstr>Tutorial-6</vt:lpstr>
      <vt:lpstr>Tutorial-7</vt:lpstr>
      <vt:lpstr>Tutorial-7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ADSA-TUTORIAL</dc:title>
  <dc:creator>Prakash Kalingrao Aithal [MAHE-MIT]</dc:creator>
  <cp:lastModifiedBy>Prakash</cp:lastModifiedBy>
  <cp:revision>23</cp:revision>
  <dcterms:created xsi:type="dcterms:W3CDTF">2022-09-19T08:24:25Z</dcterms:created>
  <dcterms:modified xsi:type="dcterms:W3CDTF">2022-12-06T08:40:26Z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